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theme/themeOverride1.xml" ContentType="application/vnd.openxmlformats-officedocument.themeOverride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6" r:id="rId2"/>
    <p:sldId id="260" r:id="rId3"/>
    <p:sldId id="265" r:id="rId4"/>
    <p:sldId id="261" r:id="rId5"/>
    <p:sldId id="285" r:id="rId6"/>
    <p:sldId id="284" r:id="rId7"/>
    <p:sldId id="272" r:id="rId8"/>
    <p:sldId id="274" r:id="rId9"/>
    <p:sldId id="277" r:id="rId10"/>
    <p:sldId id="290" r:id="rId11"/>
    <p:sldId id="276" r:id="rId12"/>
    <p:sldId id="286" r:id="rId13"/>
    <p:sldId id="293" r:id="rId14"/>
    <p:sldId id="287" r:id="rId15"/>
    <p:sldId id="288" r:id="rId16"/>
    <p:sldId id="289" r:id="rId17"/>
    <p:sldId id="292" r:id="rId18"/>
    <p:sldId id="291" r:id="rId19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6" d="100"/>
          <a:sy n="66" d="100"/>
        </p:scale>
        <p:origin x="-948" y="-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traight Connector 3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B8D025F-BEA4-42CE-88C8-67FBDDBBD05B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6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825"/>
            <a:ext cx="758825" cy="2476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80D8A51-0985-491F-A876-BC9E0494253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96C7F29-0CB2-43B6-9BC9-BEB27C0791FD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5" name="Footer Placeholder 2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D0773D-04E3-4E32-AE91-93D08DAEFE0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FF4E9EE-FF04-40FD-ABBC-15AD97087E0B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C356C9-2EDD-4957-A981-A7079003646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2D2247-C4AA-458F-AD1F-7057538536E5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5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825"/>
            <a:ext cx="758825" cy="2476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0E8161-547B-4232-A6CB-C374A4ECFEC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traight Connector 3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D8F57A7-5F02-4B6F-9A67-B5A8F8E1BE4F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7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EB0D69E-6BA0-42C0-9445-B441C670D21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BD167DC-AD82-4174-A668-D92121D7A9F6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6" name="Footer Placeholder 2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9DBA2D2-1C8F-42FF-9ABC-9A191BBC839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BF2D25B-92F5-408C-99ED-9777A973E6C9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9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76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2B8A87-EF9E-4299-BE76-655B9538C7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10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08B45A6-5BA1-4479-9A64-888A383D0837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4" name="Footer Placeholder 2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4D1F3EA-0D2A-421E-8F93-519D0D0BDDF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B0644F-25FB-41F4-A13C-F8E02C268CCA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3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2C4E8F-EE03-4893-935F-345CBC17C99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/>
          <a:lstStyle>
            <a:lvl1pPr algn="l">
              <a:buNone/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986C15-87B0-4B86-828C-6427C46C9470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7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8EA1369-9AFE-4D65-B003-89FB49132A0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>
            <a:normAutofit/>
          </a:bodyPr>
          <a:lstStyle>
            <a:lvl1pPr marL="0" indent="0">
              <a:buNone/>
              <a:defRPr sz="3200"/>
            </a:lvl1pPr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/>
          <a:lstStyle>
            <a:lvl1pPr algn="l">
              <a:buNone/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F089A4E-B1B2-49E0-A042-2B9EB9F8CF7D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1AB94C-C83D-4B17-BAC8-3434DB25918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29" name="Text Placeholder 7"/>
          <p:cNvSpPr>
            <a:spLocks noGrp="1"/>
          </p:cNvSpPr>
          <p:nvPr>
            <p:ph type="body" idx="1"/>
          </p:nvPr>
        </p:nvSpPr>
        <p:spPr bwMode="auto">
          <a:xfrm>
            <a:off x="304800" y="1554163"/>
            <a:ext cx="8686800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 smtClean="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fld id="{2E223F7F-C8F6-4A12-9595-56040E1350BF}" type="datetimeFigureOut">
              <a:rPr lang="en-US"/>
              <a:pPr>
                <a:defRPr/>
              </a:pPr>
              <a:t>8/4/2010</a:t>
            </a:fld>
            <a:endParaRPr lang="en-US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 smtClean="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pPr>
              <a:defRPr/>
            </a:pPr>
            <a:fld id="{96B588D4-B8C6-45AE-8757-B85256B14C1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3" r:id="rId4"/>
    <p:sldLayoutId id="2147483799" r:id="rId5"/>
    <p:sldLayoutId id="2147483794" r:id="rId6"/>
    <p:sldLayoutId id="2147483800" r:id="rId7"/>
    <p:sldLayoutId id="2147483801" r:id="rId8"/>
    <p:sldLayoutId id="2147483802" r:id="rId9"/>
    <p:sldLayoutId id="2147483795" r:id="rId10"/>
    <p:sldLayoutId id="2147483803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600" kern="1200" cap="all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Medium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Medium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Medium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Medium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Medium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Medium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Medium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Franklin Gothic Medium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 2" pitchFamily="18" charset="2"/>
        <a:buChar char=""/>
        <a:defRPr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 2" pitchFamily="18" charset="2"/>
        <a:buChar char=""/>
        <a:defRPr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 2" pitchFamily="18" charset="2"/>
        <a:buChar char=""/>
        <a:defRPr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 2" pitchFamily="18" charset="2"/>
        <a:buChar char=""/>
        <a:defRPr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lr>
          <a:schemeClr val="accent1"/>
        </a:buClr>
        <a:buSzPct val="60000"/>
        <a:buFont typeface="Wingdings 2" pitchFamily="18" charset="2"/>
        <a:buChar char=""/>
        <a:defRPr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Duchess\Downloads\old%20downloads\327671main_mkaiser_vid_02.mov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3175"/>
            <a:ext cx="9140825" cy="686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3400" y="228600"/>
            <a:ext cx="8077200" cy="1673352"/>
          </a:xfrm>
        </p:spPr>
        <p:txBody>
          <a:bodyPr>
            <a:noAutofit/>
          </a:bodyPr>
          <a:lstStyle/>
          <a:p>
            <a:pPr fontAlgn="auto">
              <a:spcAft>
                <a:spcPts val="0"/>
              </a:spcAft>
              <a:defRPr/>
            </a:pPr>
            <a:r>
              <a:rPr lang="en-US" sz="10000" dirty="0" smtClean="0">
                <a:solidFill>
                  <a:schemeClr val="accent1">
                    <a:satMod val="150000"/>
                  </a:schemeClr>
                </a:solidFill>
              </a:rPr>
              <a:t>Coronal Mass Ejection</a:t>
            </a:r>
            <a:endParaRPr lang="en-US" sz="10000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8196" name="Subtitle 4"/>
          <p:cNvSpPr>
            <a:spLocks noGrp="1"/>
          </p:cNvSpPr>
          <p:nvPr>
            <p:ph type="subTitle" idx="1"/>
          </p:nvPr>
        </p:nvSpPr>
        <p:spPr>
          <a:xfrm>
            <a:off x="762000" y="4495800"/>
            <a:ext cx="8077200" cy="2133600"/>
          </a:xfrm>
        </p:spPr>
        <p:txBody>
          <a:bodyPr>
            <a:normAutofit fontScale="25000" lnSpcReduction="20000"/>
          </a:bodyPr>
          <a:lstStyle/>
          <a:p>
            <a:pPr algn="r" fontAlgn="auto">
              <a:spcAft>
                <a:spcPts val="0"/>
              </a:spcAft>
              <a:buFont typeface="Wingdings 2"/>
              <a:buNone/>
              <a:defRPr/>
            </a:pPr>
            <a:endParaRPr lang="en-US" dirty="0" smtClean="0"/>
          </a:p>
          <a:p>
            <a:pPr algn="r" fontAlgn="auto">
              <a:spcAft>
                <a:spcPts val="0"/>
              </a:spcAft>
              <a:buFont typeface="Wingdings 2"/>
              <a:buNone/>
              <a:defRPr/>
            </a:pPr>
            <a:endParaRPr lang="en-US" dirty="0" smtClean="0"/>
          </a:p>
          <a:p>
            <a:pPr algn="r" fontAlgn="auto">
              <a:spcAft>
                <a:spcPts val="0"/>
              </a:spcAft>
              <a:buFont typeface="Wingdings 2"/>
              <a:buNone/>
              <a:defRPr/>
            </a:pPr>
            <a:endParaRPr lang="en-US" sz="6000" dirty="0" smtClean="0"/>
          </a:p>
          <a:p>
            <a:pPr algn="r" fontAlgn="auto">
              <a:spcAft>
                <a:spcPts val="0"/>
              </a:spcAft>
              <a:buFont typeface="Wingdings 2"/>
              <a:buNone/>
              <a:defRPr/>
            </a:pPr>
            <a:r>
              <a:rPr lang="en-US" sz="8600" dirty="0" smtClean="0">
                <a:solidFill>
                  <a:schemeClr val="bg1"/>
                </a:solidFill>
              </a:rPr>
              <a:t>By:  Tina Henning</a:t>
            </a:r>
          </a:p>
          <a:p>
            <a:pPr algn="r" fontAlgn="auto">
              <a:spcAft>
                <a:spcPts val="0"/>
              </a:spcAft>
              <a:buFont typeface="Wingdings 2"/>
              <a:buNone/>
              <a:defRPr/>
            </a:pPr>
            <a:r>
              <a:rPr lang="en-US" sz="8600" dirty="0" smtClean="0">
                <a:solidFill>
                  <a:schemeClr val="bg1"/>
                </a:solidFill>
              </a:rPr>
              <a:t>Mentors: </a:t>
            </a:r>
            <a:r>
              <a:rPr lang="en-US" sz="8600" dirty="0" smtClean="0">
                <a:solidFill>
                  <a:schemeClr val="bg1"/>
                </a:solidFill>
              </a:rPr>
              <a:t>O. C.  St. Cyr, Hong </a:t>
            </a:r>
            <a:r>
              <a:rPr lang="en-US" sz="8600" dirty="0" err="1" smtClean="0">
                <a:solidFill>
                  <a:schemeClr val="bg1"/>
                </a:solidFill>
              </a:rPr>
              <a:t>Xie</a:t>
            </a:r>
            <a:endParaRPr lang="en-US" sz="8600" dirty="0" smtClean="0">
              <a:solidFill>
                <a:schemeClr val="bg1"/>
              </a:solidFill>
            </a:endParaRPr>
          </a:p>
          <a:p>
            <a:pPr algn="r" fontAlgn="auto">
              <a:spcAft>
                <a:spcPts val="0"/>
              </a:spcAft>
              <a:buFont typeface="Wingdings 2"/>
              <a:buNone/>
              <a:defRPr/>
            </a:pPr>
            <a:r>
              <a:rPr lang="en-US" sz="8600" dirty="0" err="1" smtClean="0">
                <a:solidFill>
                  <a:schemeClr val="bg1"/>
                </a:solidFill>
              </a:rPr>
              <a:t>Heliophysics</a:t>
            </a:r>
            <a:r>
              <a:rPr lang="en-US" sz="8600" dirty="0" smtClean="0">
                <a:solidFill>
                  <a:schemeClr val="bg1"/>
                </a:solidFill>
              </a:rPr>
              <a:t> Science Division</a:t>
            </a:r>
          </a:p>
          <a:p>
            <a:pPr algn="r" fontAlgn="auto">
              <a:spcAft>
                <a:spcPts val="0"/>
              </a:spcAft>
              <a:buFont typeface="Wingdings 2"/>
              <a:buNone/>
              <a:defRPr/>
            </a:pPr>
            <a:r>
              <a:rPr lang="en-US" sz="8600" dirty="0" smtClean="0">
                <a:solidFill>
                  <a:schemeClr val="bg1"/>
                </a:solidFill>
              </a:rPr>
              <a:t>Code 670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</p:txBody>
      </p:sp>
      <p:pic>
        <p:nvPicPr>
          <p:cNvPr id="19460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0483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</p:txBody>
      </p:sp>
      <p:pic>
        <p:nvPicPr>
          <p:cNvPr id="2048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</p:txBody>
      </p:sp>
      <p:pic>
        <p:nvPicPr>
          <p:cNvPr id="2150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Christina_Henning_071710_SH_2_afwa_anim.tim-pdyn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143000"/>
            <a:ext cx="9144000" cy="57150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</p:txBody>
      </p:sp>
      <p:pic>
        <p:nvPicPr>
          <p:cNvPr id="22532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mtClean="0"/>
          </a:p>
        </p:txBody>
      </p:sp>
      <p:pic>
        <p:nvPicPr>
          <p:cNvPr id="2355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>
              <a:solidFill>
                <a:schemeClr val="accent1">
                  <a:satMod val="150000"/>
                </a:schemeClr>
              </a:solidFill>
            </a:endParaRPr>
          </a:p>
        </p:txBody>
      </p:sp>
      <p:pic>
        <p:nvPicPr>
          <p:cNvPr id="24579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0" y="1524000"/>
            <a:ext cx="3776663" cy="2895600"/>
          </a:xfrm>
        </p:spPr>
      </p:pic>
      <p:pic>
        <p:nvPicPr>
          <p:cNvPr id="24580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33800" y="1524000"/>
            <a:ext cx="2819400" cy="28305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81" name="Picture 4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553200" y="1600200"/>
            <a:ext cx="2209800" cy="2779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Want to predict when space weather events from the Sun </a:t>
            </a:r>
            <a:r>
              <a:rPr lang="en-US" dirty="0" smtClean="0"/>
              <a:t>will hit </a:t>
            </a:r>
            <a:r>
              <a:rPr lang="en-US" dirty="0" smtClean="0"/>
              <a:t>Earth</a:t>
            </a:r>
          </a:p>
          <a:p>
            <a:r>
              <a:rPr lang="en-US" dirty="0" smtClean="0"/>
              <a:t>Believe the best way to do this is to use sophisticated models; ENLIL is the first model</a:t>
            </a:r>
          </a:p>
          <a:p>
            <a:r>
              <a:rPr lang="en-US" dirty="0" smtClean="0"/>
              <a:t>Preliminary results compare measurements with the radio measurements that were done before; results seem to be similar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/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90800" y="1428750"/>
            <a:ext cx="4343400" cy="5429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3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pic>
        <p:nvPicPr>
          <p:cNvPr id="4" name="327671main_mkaiser_vid_02.mov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 cstate="print"/>
          <a:srcRect/>
          <a:stretch>
            <a:fillRect/>
          </a:stretch>
        </p:blipFill>
        <p:spPr>
          <a:xfrm>
            <a:off x="0" y="0"/>
            <a:ext cx="9144000" cy="6457950"/>
          </a:xfrm>
        </p:spPr>
      </p:pic>
      <p:sp>
        <p:nvSpPr>
          <p:cNvPr id="11268" name="TextBox 4"/>
          <p:cNvSpPr txBox="1">
            <a:spLocks noChangeArrowheads="1"/>
          </p:cNvSpPr>
          <p:nvPr/>
        </p:nvSpPr>
        <p:spPr bwMode="auto">
          <a:xfrm>
            <a:off x="0" y="6519863"/>
            <a:ext cx="876300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600">
                <a:latin typeface="Corbel" pitchFamily="34" charset="0"/>
              </a:rPr>
              <a:t>Animation of the STEREO-A spacecraft observing a very active Sun. </a:t>
            </a:r>
            <a:r>
              <a:rPr lang="en-US" sz="1600" b="1">
                <a:latin typeface="Corbel" pitchFamily="34" charset="0"/>
              </a:rPr>
              <a:t>Credit:</a:t>
            </a:r>
            <a:r>
              <a:rPr lang="en-US" sz="1600">
                <a:latin typeface="Corbel" pitchFamily="34" charset="0"/>
              </a:rPr>
              <a:t> Walt Feimer, NASA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chemeClr val="accent1">
                    <a:satMod val="150000"/>
                  </a:schemeClr>
                </a:solidFill>
              </a:rPr>
              <a:t>Coronal Mass Ejections</a:t>
            </a: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CMEs are explosions in the Sun's corona that spew out solar particles which can be dangerous when they hit the Earth</a:t>
            </a:r>
          </a:p>
          <a:p>
            <a:r>
              <a:rPr lang="en-US" smtClean="0"/>
              <a:t>CMEs will become more and more frequent as we near solar maximum</a:t>
            </a:r>
          </a:p>
          <a:p>
            <a:pPr>
              <a:buFont typeface="Wingdings 2" pitchFamily="18" charset="2"/>
              <a:buNone/>
            </a:pPr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pic>
        <p:nvPicPr>
          <p:cNvPr id="13315" name="Content Placeholder 5" descr="LASCO20011001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1066800" y="0"/>
            <a:ext cx="6858000" cy="68580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r>
              <a:rPr lang="en-US" dirty="0" smtClean="0">
                <a:solidFill>
                  <a:srgbClr val="FFC000"/>
                </a:solidFill>
              </a:rPr>
              <a:t>CME’s can:</a:t>
            </a:r>
            <a:endParaRPr lang="en-US" dirty="0">
              <a:solidFill>
                <a:srgbClr val="FFC000"/>
              </a:solidFill>
            </a:endParaRP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Cause Aurora</a:t>
            </a:r>
          </a:p>
          <a:p>
            <a:r>
              <a:rPr lang="en-US" smtClean="0"/>
              <a:t>Effect Satellites</a:t>
            </a:r>
          </a:p>
          <a:p>
            <a:r>
              <a:rPr lang="en-US" smtClean="0"/>
              <a:t>Effect Power grids</a:t>
            </a:r>
          </a:p>
          <a:p>
            <a:r>
              <a:rPr lang="en-US" smtClean="0"/>
              <a:t>Effect Radio communications</a:t>
            </a:r>
          </a:p>
          <a:p>
            <a:pPr>
              <a:buFont typeface="Wingdings 2" pitchFamily="18" charset="2"/>
              <a:buNone/>
            </a:pPr>
            <a:endParaRPr lang="en-US" smtClean="0"/>
          </a:p>
          <a:p>
            <a:endParaRPr lang="en-US" smtClean="0"/>
          </a:p>
          <a:p>
            <a:endParaRPr lang="en-US" smtClean="0"/>
          </a:p>
        </p:txBody>
      </p:sp>
      <p:pic>
        <p:nvPicPr>
          <p:cNvPr id="14340" name="Content Placeholder 3" descr="aurora2.gif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1371600"/>
            <a:ext cx="2362200" cy="175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41" name="Content Placeholder 3" descr="satelite-anim.gif"/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010400" y="5095875"/>
            <a:ext cx="1924050" cy="1762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342" name="Picture 5" descr="blackout_animated2.gif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09800" y="4876800"/>
            <a:ext cx="1981200" cy="1981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pic>
        <p:nvPicPr>
          <p:cNvPr id="15363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175" y="609600"/>
            <a:ext cx="9140825" cy="568801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01625" y="457200"/>
            <a:ext cx="8686800" cy="841375"/>
          </a:xfrm>
        </p:spPr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>
              <a:solidFill>
                <a:schemeClr val="accent1">
                  <a:satMod val="150000"/>
                </a:schemeClr>
              </a:solidFill>
            </a:endParaRPr>
          </a:p>
        </p:txBody>
      </p:sp>
      <p:pic>
        <p:nvPicPr>
          <p:cNvPr id="16387" name="Picture 2"/>
          <p:cNvPicPr>
            <a:picLocks noGrp="1" noChangeAspect="1" noChangeArrowheads="1"/>
          </p:cNvPicPr>
          <p:nvPr>
            <p:ph sz="half"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304800" y="1984375"/>
            <a:ext cx="4191000" cy="3956050"/>
          </a:xfrm>
        </p:spPr>
      </p:pic>
      <p:sp>
        <p:nvSpPr>
          <p:cNvPr id="16388" name="Content Placeholder 5"/>
          <p:cNvSpPr>
            <a:spLocks noGrp="1"/>
          </p:cNvSpPr>
          <p:nvPr>
            <p:ph sz="half" idx="2"/>
          </p:nvPr>
        </p:nvSpPr>
        <p:spPr>
          <a:xfrm>
            <a:off x="4343400" y="1524000"/>
            <a:ext cx="4800600" cy="5029200"/>
          </a:xfrm>
        </p:spPr>
        <p:txBody>
          <a:bodyPr/>
          <a:lstStyle/>
          <a:p>
            <a:r>
              <a:rPr lang="en-US" smtClean="0"/>
              <a:t>ENLIL takes the cone model input parameters at its inner boundary. </a:t>
            </a:r>
          </a:p>
          <a:p>
            <a:r>
              <a:rPr lang="en-US" smtClean="0"/>
              <a:t>These input parameters are the following:</a:t>
            </a:r>
          </a:p>
          <a:p>
            <a:pPr lvl="1"/>
            <a:r>
              <a:rPr lang="en-US" smtClean="0"/>
              <a:t>1. Start date (yyyy-mm-dd)</a:t>
            </a:r>
          </a:p>
          <a:p>
            <a:pPr lvl="1"/>
            <a:r>
              <a:rPr lang="en-US" smtClean="0"/>
              <a:t>2. Start time (hh-mm)</a:t>
            </a:r>
            <a:br>
              <a:rPr lang="en-US" smtClean="0"/>
            </a:br>
            <a:r>
              <a:rPr lang="en-US" smtClean="0"/>
              <a:t>3. Cone latitude (deg)</a:t>
            </a:r>
            <a:br>
              <a:rPr lang="en-US" smtClean="0"/>
            </a:br>
            <a:r>
              <a:rPr lang="en-US" smtClean="0"/>
              <a:t>4. Cone longitude (deg)</a:t>
            </a:r>
            <a:br>
              <a:rPr lang="en-US" smtClean="0"/>
            </a:br>
            <a:r>
              <a:rPr lang="en-US" smtClean="0"/>
              <a:t>5. Cone radius (deg)</a:t>
            </a:r>
            <a:br>
              <a:rPr lang="en-US" smtClean="0"/>
            </a:br>
            <a:r>
              <a:rPr lang="en-US" smtClean="0"/>
              <a:t>6. Radial velocity (km/s)</a:t>
            </a:r>
          </a:p>
          <a:p>
            <a:endParaRPr lang="en-US" smtClean="0"/>
          </a:p>
          <a:p>
            <a:endParaRPr lang="en-US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 dirty="0">
              <a:solidFill>
                <a:schemeClr val="accent1">
                  <a:satMod val="150000"/>
                </a:schemeClr>
              </a:solidFill>
            </a:endParaRPr>
          </a:p>
        </p:txBody>
      </p:sp>
      <p:pic>
        <p:nvPicPr>
          <p:cNvPr id="17411" name="Content Placeholder 7" descr="Christina_Henning_062410_SH_1_afwa_anim.tim-pdyn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-23813" y="1127125"/>
            <a:ext cx="9167813" cy="5730875"/>
          </a:xfrm>
        </p:spPr>
      </p:pic>
      <p:sp>
        <p:nvSpPr>
          <p:cNvPr id="17412" name="TextBox 8"/>
          <p:cNvSpPr txBox="1">
            <a:spLocks noChangeArrowheads="1"/>
          </p:cNvSpPr>
          <p:nvPr/>
        </p:nvSpPr>
        <p:spPr bwMode="auto">
          <a:xfrm>
            <a:off x="533400" y="152400"/>
            <a:ext cx="28956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latin typeface="Corbel" pitchFamily="34" charset="0"/>
              </a:rPr>
              <a:t>20000210_</a:t>
            </a:r>
            <a:r>
              <a:rPr lang="pt-BR">
                <a:latin typeface="Corbel" pitchFamily="34" charset="0"/>
              </a:rPr>
              <a:t> 0230_1154</a:t>
            </a:r>
            <a:endParaRPr lang="en-US">
              <a:latin typeface="Corbe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>
              <a:spcAft>
                <a:spcPts val="0"/>
              </a:spcAft>
              <a:defRPr/>
            </a:pPr>
            <a:endParaRPr lang="en-US">
              <a:solidFill>
                <a:schemeClr val="accent1">
                  <a:satMod val="150000"/>
                </a:schemeClr>
              </a:solidFill>
            </a:endParaRPr>
          </a:p>
        </p:txBody>
      </p:sp>
      <p:pic>
        <p:nvPicPr>
          <p:cNvPr id="18435" name="Content Placeholder 5" descr="Christina_Henning_062410_SH_1_movie_11488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>
          <a:xfrm>
            <a:off x="0" y="1219200"/>
            <a:ext cx="9172575" cy="5095875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Trek">
    <a:dk1>
      <a:sysClr val="windowText" lastClr="000000"/>
    </a:dk1>
    <a:lt1>
      <a:sysClr val="window" lastClr="FFFFFF"/>
    </a:lt1>
    <a:dk2>
      <a:srgbClr val="4E3B30"/>
    </a:dk2>
    <a:lt2>
      <a:srgbClr val="FBEEC9"/>
    </a:lt2>
    <a:accent1>
      <a:srgbClr val="F0A22E"/>
    </a:accent1>
    <a:accent2>
      <a:srgbClr val="A5644E"/>
    </a:accent2>
    <a:accent3>
      <a:srgbClr val="B58B80"/>
    </a:accent3>
    <a:accent4>
      <a:srgbClr val="C3986D"/>
    </a:accent4>
    <a:accent5>
      <a:srgbClr val="A19574"/>
    </a:accent5>
    <a:accent6>
      <a:srgbClr val="C17529"/>
    </a:accent6>
    <a:hlink>
      <a:srgbClr val="AD1F1F"/>
    </a:hlink>
    <a:folHlink>
      <a:srgbClr val="FFC42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932</TotalTime>
  <Words>165</Words>
  <Application>Microsoft Office PowerPoint</Application>
  <PresentationFormat>On-screen Show (4:3)</PresentationFormat>
  <Paragraphs>27</Paragraphs>
  <Slides>18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Trek</vt:lpstr>
      <vt:lpstr>Coronal Mass Ejection</vt:lpstr>
      <vt:lpstr>Slide 2</vt:lpstr>
      <vt:lpstr>Coronal Mass Ejections</vt:lpstr>
      <vt:lpstr>Slide 4</vt:lpstr>
      <vt:lpstr>CME’s can: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conclusion</vt:lpstr>
      <vt:lpstr>Slide 18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SUN</dc:title>
  <dc:creator>Duchess</dc:creator>
  <cp:lastModifiedBy>Duchess</cp:lastModifiedBy>
  <cp:revision>87</cp:revision>
  <dcterms:created xsi:type="dcterms:W3CDTF">2010-06-18T17:27:12Z</dcterms:created>
  <dcterms:modified xsi:type="dcterms:W3CDTF">2010-08-04T14:33:39Z</dcterms:modified>
</cp:coreProperties>
</file>